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7"/>
  </p:notesMasterIdLst>
  <p:handoutMasterIdLst>
    <p:handoutMasterId r:id="rId8"/>
  </p:handoutMasterIdLst>
  <p:sldIdLst>
    <p:sldId id="388" r:id="rId2"/>
    <p:sldId id="389" r:id="rId3"/>
    <p:sldId id="390" r:id="rId4"/>
    <p:sldId id="392" r:id="rId5"/>
    <p:sldId id="391" r:id="rId6"/>
  </p:sldIdLst>
  <p:sldSz cx="9906000" cy="6858000" type="A4"/>
  <p:notesSz cx="6807200" cy="99393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93939"/>
    <a:srgbClr val="888888"/>
    <a:srgbClr val="E6E6E6"/>
    <a:srgbClr val="323E1A"/>
    <a:srgbClr val="003300"/>
    <a:srgbClr val="00009A"/>
    <a:srgbClr val="00007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7F97BB-C833-4FB7-BDE5-3F7075034690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深色樣式 2 - 輔色 1/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佈景主題樣式 2 - 輔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E171933-4619-4E11-9A3F-F7608DF75F80}" styleName="中等深淺樣式 1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中等深淺樣式 1 - 輔色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E25E649-3F16-4E02-A733-19D2CDBF48F0}" styleName="中等深淺樣式 3 - 輔色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25E5076-3810-47DD-B79F-674D7AD40C01}" styleName="深色樣式 1 - 輔色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佈景主題樣式 1 - 輔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FECB4D8-DB02-4DC6-A0A2-4F2EBAE1DC90}" styleName="中等深淺樣式 1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27102A9-8310-4765-A935-A1911B00CA55}" styleName="淺色樣式 1 - 輔色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佈景主題樣式 1 - 輔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8603FDC-E32A-4AB5-989C-0864C3EAD2B8}" styleName="佈景主題樣式 2 - 輔色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佈景主題樣式 2 - 輔色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05" autoAdjust="0"/>
    <p:restoredTop sz="94660" autoAdjust="0"/>
  </p:normalViewPr>
  <p:slideViewPr>
    <p:cSldViewPr showGuides="1">
      <p:cViewPr varScale="1">
        <p:scale>
          <a:sx n="114" d="100"/>
          <a:sy n="114" d="100"/>
        </p:scale>
        <p:origin x="1410" y="84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F5AB9-3463-4E65-AFD3-5431B79ADFDC}" type="datetimeFigureOut">
              <a:rPr lang="zh-TW" altLang="en-US" smtClean="0"/>
              <a:pPr/>
              <a:t>2024/10/20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0C45D-A6E0-411D-9D9F-B22D9F5136D5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21073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FF680-7B6B-4655-B6A1-33A8AD0AE8B4}" type="datetimeFigureOut">
              <a:rPr lang="zh-TW" altLang="en-US" smtClean="0"/>
              <a:pPr/>
              <a:t>2024/10/20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E9FB9-4D1E-4A88-8F87-B34AFE16905A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53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632520" y="2708920"/>
            <a:ext cx="8640960" cy="7200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封面</a:t>
            </a:r>
            <a:r>
              <a:rPr lang="en-US" altLang="zh-TW" dirty="0"/>
              <a:t>/</a:t>
            </a:r>
            <a:r>
              <a:rPr lang="zh-TW" altLang="en-US" dirty="0"/>
              <a:t>區塊</a:t>
            </a:r>
          </a:p>
        </p:txBody>
      </p:sp>
      <p:sp>
        <p:nvSpPr>
          <p:cNvPr id="6" name="副標題 2"/>
          <p:cNvSpPr>
            <a:spLocks noGrp="1"/>
          </p:cNvSpPr>
          <p:nvPr>
            <p:ph type="subTitle" idx="1"/>
          </p:nvPr>
        </p:nvSpPr>
        <p:spPr>
          <a:xfrm>
            <a:off x="1352600" y="3789040"/>
            <a:ext cx="7200800" cy="108012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54531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65600" y="979200"/>
            <a:ext cx="7775832" cy="4680520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7785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18894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32520" y="1124744"/>
            <a:ext cx="8640960" cy="4680520"/>
          </a:xfrm>
        </p:spPr>
        <p:txBody>
          <a:bodyPr vert="eaVert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2930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3536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632520" y="1088740"/>
            <a:ext cx="8640960" cy="5148572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 b="1">
                <a:solidFill>
                  <a:srgbClr val="FFFFFF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2pPr>
            <a:lvl3pPr marL="1076325" indent="-2667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3pPr>
            <a:lvl4pPr marL="1343025" indent="-18097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>
                <a:solidFill>
                  <a:srgbClr val="FFFFFF"/>
                </a:solidFill>
              </a:defRPr>
            </a:lvl4pPr>
            <a:lvl5pPr marL="1619250" indent="-276225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tabLst>
                <a:tab pos="7981950" algn="l"/>
              </a:tabLst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06461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內容版面配置區 6"/>
          <p:cNvSpPr>
            <a:spLocks noGrp="1"/>
          </p:cNvSpPr>
          <p:nvPr>
            <p:ph sz="quarter" idx="13"/>
          </p:nvPr>
        </p:nvSpPr>
        <p:spPr>
          <a:xfrm>
            <a:off x="632520" y="1125091"/>
            <a:ext cx="4111947" cy="503996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4"/>
          </p:nvPr>
        </p:nvSpPr>
        <p:spPr>
          <a:xfrm>
            <a:off x="5150340" y="1124744"/>
            <a:ext cx="4105275" cy="5040312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121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16897" y="1124744"/>
            <a:ext cx="5259982" cy="5184576"/>
          </a:xfr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  <a:lvl2pPr>
              <a:defRPr sz="2400">
                <a:solidFill>
                  <a:srgbClr val="FFFFFF"/>
                </a:solidFill>
              </a:defRPr>
            </a:lvl2pPr>
            <a:lvl3pPr>
              <a:defRPr sz="20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120" y="1124744"/>
            <a:ext cx="3197327" cy="5184576"/>
          </a:xfrm>
        </p:spPr>
        <p:txBody>
          <a:bodyPr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77517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632520" y="72008"/>
            <a:ext cx="864096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3833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5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 bwMode="ltGray">
          <a:xfrm>
            <a:off x="1065600" y="979200"/>
            <a:ext cx="7776000" cy="4968000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第一層 </a:t>
            </a:r>
            <a:r>
              <a:rPr lang="en-US" altLang="zh-TW" dirty="0"/>
              <a:t>28</a:t>
            </a:r>
            <a:r>
              <a:rPr lang="zh-TW" altLang="en-US" dirty="0"/>
              <a:t>號 粗體</a:t>
            </a:r>
          </a:p>
          <a:p>
            <a:pPr lvl="1"/>
            <a:r>
              <a:rPr lang="zh-TW" altLang="en-US" dirty="0"/>
              <a:t>第二層 </a:t>
            </a:r>
            <a:r>
              <a:rPr lang="en-US" altLang="zh-TW" dirty="0"/>
              <a:t>24</a:t>
            </a:r>
            <a:r>
              <a:rPr lang="zh-TW" altLang="en-US" dirty="0"/>
              <a:t>號 </a:t>
            </a:r>
          </a:p>
          <a:p>
            <a:pPr lvl="2"/>
            <a:r>
              <a:rPr lang="zh-TW" altLang="en-US" dirty="0"/>
              <a:t>第三層 </a:t>
            </a:r>
            <a:r>
              <a:rPr lang="en-US" altLang="zh-TW" dirty="0"/>
              <a:t>20</a:t>
            </a:r>
            <a:r>
              <a:rPr lang="zh-TW" altLang="en-US" dirty="0"/>
              <a:t>號</a:t>
            </a:r>
          </a:p>
          <a:p>
            <a:pPr lvl="3"/>
            <a:r>
              <a:rPr lang="zh-TW" altLang="en-US" dirty="0"/>
              <a:t>第四層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  <a:p>
            <a:pPr lvl="4"/>
            <a:r>
              <a:rPr lang="zh-TW" altLang="en-US" dirty="0"/>
              <a:t>第五層 </a:t>
            </a:r>
            <a:r>
              <a:rPr lang="en-US" altLang="zh-TW" dirty="0"/>
              <a:t>18</a:t>
            </a:r>
            <a:r>
              <a:rPr lang="zh-TW" altLang="en-US" dirty="0"/>
              <a:t>號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556956" y="6647583"/>
            <a:ext cx="79208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fld id="{8F4EACC7-37E3-43A5-A5FB-BEB9CE95D266}" type="slidenum">
              <a:rPr lang="zh-TW" altLang="en-US" sz="1000" smtClean="0">
                <a:solidFill>
                  <a:schemeClr val="bg1"/>
                </a:solidFill>
              </a:rPr>
              <a:pPr algn="ctr"/>
              <a:t>‹#›</a:t>
            </a:fld>
            <a:endParaRPr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81037" y="72009"/>
            <a:ext cx="8543925" cy="6926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92791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7" r:id="rId2"/>
    <p:sldLayoutId id="2147483668" r:id="rId3"/>
    <p:sldLayoutId id="2147483669" r:id="rId4"/>
    <p:sldLayoutId id="2147483653" r:id="rId5"/>
    <p:sldLayoutId id="2147483657" r:id="rId6"/>
    <p:sldLayoutId id="2147483671" r:id="rId7"/>
    <p:sldLayoutId id="2147483670" r:id="rId8"/>
    <p:sldLayoutId id="2147483676" r:id="rId9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lang="zh-TW" altLang="en-US" sz="3600" b="1" kern="1200" spc="300" dirty="0">
          <a:solidFill>
            <a:srgbClr val="FFC000"/>
          </a:solidFill>
          <a:latin typeface="+mn-ea"/>
          <a:ea typeface="+mn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l"/>
        <a:defRPr sz="2800" b="1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14375" indent="-3524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u"/>
        <a:defRPr sz="2400" b="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2pPr>
      <a:lvl3pPr marL="990600" indent="-27622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3"/>
        </a:buClr>
        <a:buFont typeface="Wingdings" panose="05000000000000000000" pitchFamily="2" charset="2"/>
        <a:buChar char="p"/>
        <a:defRPr sz="20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3pPr>
      <a:lvl4pPr marL="12573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4"/>
        </a:buClr>
        <a:buFont typeface="Wingdings" panose="05000000000000000000" pitchFamily="2" charset="2"/>
        <a:buChar char="n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4pPr>
      <a:lvl5pPr marL="15240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Arial" pitchFamily="34" charset="0"/>
        <a:buChar char="»"/>
        <a:defRPr sz="1800" kern="1200">
          <a:solidFill>
            <a:schemeClr val="bg1"/>
          </a:solidFill>
          <a:latin typeface="微軟正黑體" pitchFamily="34" charset="-120"/>
          <a:ea typeface="微軟正黑體" pitchFamily="34" charset="-12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D3680-96F6-0940-5280-D69F748DC0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>
            <a:extLst>
              <a:ext uri="{FF2B5EF4-FFF2-40B4-BE49-F238E27FC236}">
                <a16:creationId xmlns:a16="http://schemas.microsoft.com/office/drawing/2014/main" id="{E079C62D-FD79-8185-D1FE-E5F2CF705D08}"/>
              </a:ext>
            </a:extLst>
          </p:cNvPr>
          <p:cNvGrpSpPr/>
          <p:nvPr/>
        </p:nvGrpSpPr>
        <p:grpSpPr>
          <a:xfrm>
            <a:off x="2216696" y="1772816"/>
            <a:ext cx="2571385" cy="646331"/>
            <a:chOff x="1208584" y="1124744"/>
            <a:chExt cx="2571385" cy="646331"/>
          </a:xfrm>
        </p:grpSpPr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44598819-7CDD-7D7F-5D5E-0091C7BBBA4D}"/>
                </a:ext>
              </a:extLst>
            </p:cNvPr>
            <p:cNvGrpSpPr/>
            <p:nvPr/>
          </p:nvGrpSpPr>
          <p:grpSpPr>
            <a:xfrm>
              <a:off x="1208584" y="1196752"/>
              <a:ext cx="540060" cy="509607"/>
              <a:chOff x="1604628" y="1335217"/>
              <a:chExt cx="540060" cy="509607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9E343B4A-08CE-414D-4F49-35448E0612BC}"/>
                  </a:ext>
                </a:extLst>
              </p:cNvPr>
              <p:cNvSpPr/>
              <p:nvPr/>
            </p:nvSpPr>
            <p:spPr>
              <a:xfrm>
                <a:off x="1784648" y="1484784"/>
                <a:ext cx="360040" cy="36004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1DE3ED3F-140A-23FD-4992-4CEC84FE65E1}"/>
                  </a:ext>
                </a:extLst>
              </p:cNvPr>
              <p:cNvSpPr/>
              <p:nvPr/>
            </p:nvSpPr>
            <p:spPr>
              <a:xfrm>
                <a:off x="1604628" y="1335217"/>
                <a:ext cx="360040" cy="360040"/>
              </a:xfrm>
              <a:prstGeom prst="rect">
                <a:avLst/>
              </a:prstGeom>
              <a:solidFill>
                <a:srgbClr val="F8B600"/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</p:grpSp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F0E67E0D-06C3-FDA3-772F-752EAD505CAA}"/>
                </a:ext>
              </a:extLst>
            </p:cNvPr>
            <p:cNvSpPr txBox="1"/>
            <p:nvPr/>
          </p:nvSpPr>
          <p:spPr>
            <a:xfrm>
              <a:off x="1748644" y="1124744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3600" b="1" dirty="0">
                  <a:solidFill>
                    <a:srgbClr val="FFC000"/>
                  </a:solidFill>
                </a:rPr>
                <a:t>搜尋功能</a:t>
              </a:r>
            </a:p>
          </p:txBody>
        </p:sp>
      </p:grpSp>
      <p:sp>
        <p:nvSpPr>
          <p:cNvPr id="9" name="文字方塊 8">
            <a:extLst>
              <a:ext uri="{FF2B5EF4-FFF2-40B4-BE49-F238E27FC236}">
                <a16:creationId xmlns:a16="http://schemas.microsoft.com/office/drawing/2014/main" id="{5D5B7F0F-3457-96DE-E1A5-A077B5F98093}"/>
              </a:ext>
            </a:extLst>
          </p:cNvPr>
          <p:cNvSpPr txBox="1"/>
          <p:nvPr/>
        </p:nvSpPr>
        <p:spPr>
          <a:xfrm>
            <a:off x="2936776" y="2564904"/>
            <a:ext cx="1980029" cy="19520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dirty="0">
                <a:solidFill>
                  <a:schemeClr val="bg1"/>
                </a:solidFill>
              </a:rPr>
              <a:t>航班搜尋</a:t>
            </a:r>
            <a:endParaRPr lang="en-US" altLang="zh-TW" sz="28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sz="2800" dirty="0">
                <a:solidFill>
                  <a:schemeClr val="bg1"/>
                </a:solidFill>
              </a:rPr>
              <a:t>排序與篩選</a:t>
            </a:r>
            <a:endParaRPr lang="en-US" altLang="zh-TW" sz="28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TW" altLang="en-US" sz="2800" dirty="0">
                <a:solidFill>
                  <a:schemeClr val="bg1"/>
                </a:solidFill>
              </a:rPr>
              <a:t>資料儲存</a:t>
            </a:r>
          </a:p>
        </p:txBody>
      </p: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A9F79421-DBAA-6EBF-15AB-251147037C9E}"/>
              </a:ext>
            </a:extLst>
          </p:cNvPr>
          <p:cNvGrpSpPr/>
          <p:nvPr/>
        </p:nvGrpSpPr>
        <p:grpSpPr>
          <a:xfrm>
            <a:off x="6437166" y="3284984"/>
            <a:ext cx="1728192" cy="283191"/>
            <a:chOff x="6177136" y="3429000"/>
            <a:chExt cx="1728192" cy="283191"/>
          </a:xfrm>
        </p:grpSpPr>
        <p:cxnSp>
          <p:nvCxnSpPr>
            <p:cNvPr id="11" name="直線接點 10">
              <a:extLst>
                <a:ext uri="{FF2B5EF4-FFF2-40B4-BE49-F238E27FC236}">
                  <a16:creationId xmlns:a16="http://schemas.microsoft.com/office/drawing/2014/main" id="{7980FC60-621D-27D4-F0CA-937BE60E05F5}"/>
                </a:ext>
              </a:extLst>
            </p:cNvPr>
            <p:cNvCxnSpPr>
              <a:cxnSpLocks/>
            </p:cNvCxnSpPr>
            <p:nvPr/>
          </p:nvCxnSpPr>
          <p:spPr>
            <a:xfrm>
              <a:off x="6177136" y="3429000"/>
              <a:ext cx="1728192" cy="0"/>
            </a:xfrm>
            <a:prstGeom prst="line">
              <a:avLst/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" name="直線接點 12">
              <a:extLst>
                <a:ext uri="{FF2B5EF4-FFF2-40B4-BE49-F238E27FC236}">
                  <a16:creationId xmlns:a16="http://schemas.microsoft.com/office/drawing/2014/main" id="{6A92754B-816A-73AD-A8C6-B30927F83A9B}"/>
                </a:ext>
              </a:extLst>
            </p:cNvPr>
            <p:cNvCxnSpPr>
              <a:cxnSpLocks/>
            </p:cNvCxnSpPr>
            <p:nvPr/>
          </p:nvCxnSpPr>
          <p:spPr>
            <a:xfrm>
              <a:off x="6177136" y="3573016"/>
              <a:ext cx="1359768" cy="0"/>
            </a:xfrm>
            <a:prstGeom prst="line">
              <a:avLst/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" name="直線接點 13">
              <a:extLst>
                <a:ext uri="{FF2B5EF4-FFF2-40B4-BE49-F238E27FC236}">
                  <a16:creationId xmlns:a16="http://schemas.microsoft.com/office/drawing/2014/main" id="{758C7ECE-50B5-9667-3A97-A6374BEFCEDF}"/>
                </a:ext>
              </a:extLst>
            </p:cNvPr>
            <p:cNvCxnSpPr>
              <a:cxnSpLocks/>
            </p:cNvCxnSpPr>
            <p:nvPr/>
          </p:nvCxnSpPr>
          <p:spPr>
            <a:xfrm>
              <a:off x="6178925" y="3712191"/>
              <a:ext cx="927720" cy="0"/>
            </a:xfrm>
            <a:prstGeom prst="line">
              <a:avLst/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B7BB67E-29A2-C422-A4A4-39EF26EDB568}"/>
              </a:ext>
            </a:extLst>
          </p:cNvPr>
          <p:cNvSpPr txBox="1"/>
          <p:nvPr/>
        </p:nvSpPr>
        <p:spPr>
          <a:xfrm>
            <a:off x="6593376" y="2700209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>
                <a:solidFill>
                  <a:schemeClr val="bg1"/>
                </a:solidFill>
              </a:rPr>
              <a:t>紀庚佑</a:t>
            </a:r>
          </a:p>
        </p:txBody>
      </p:sp>
    </p:spTree>
    <p:extLst>
      <p:ext uri="{BB962C8B-B14F-4D97-AF65-F5344CB8AC3E}">
        <p14:creationId xmlns:p14="http://schemas.microsoft.com/office/powerpoint/2010/main" val="1420164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49D58-A553-05EA-5B54-2072626D8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2E1D0A2-B8FB-E6DB-207A-69BB7F728C4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32520" y="188640"/>
            <a:ext cx="8640960" cy="692696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搜尋頁面</a:t>
            </a:r>
            <a:r>
              <a:rPr lang="en-US" altLang="zh-TW" dirty="0"/>
              <a:t>(</a:t>
            </a:r>
            <a:r>
              <a:rPr lang="zh-TW" altLang="en-US" dirty="0"/>
              <a:t>顯示國家</a:t>
            </a:r>
            <a:r>
              <a:rPr lang="en-US" altLang="zh-TW" dirty="0"/>
              <a:t>or</a:t>
            </a:r>
            <a:r>
              <a:rPr lang="zh-TW" altLang="en-US" dirty="0"/>
              <a:t>城市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6DD751DB-DD76-CBB1-DBE9-62D15D2DB679}"/>
              </a:ext>
            </a:extLst>
          </p:cNvPr>
          <p:cNvSpPr txBox="1">
            <a:spLocks/>
          </p:cNvSpPr>
          <p:nvPr/>
        </p:nvSpPr>
        <p:spPr bwMode="ltGray">
          <a:xfrm>
            <a:off x="1065600" y="979200"/>
            <a:ext cx="8207880" cy="489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8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Char char="–"/>
              <a:defRPr sz="24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Char char="–"/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chemeClr val="bg1"/>
                </a:solidFill>
              </a:rPr>
              <a:t>主頁點選搜尋      顯示所有國家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chemeClr val="bg1"/>
                </a:solidFill>
              </a:rPr>
              <a:t>搜尋欄位輸入資料後搜尋      顯示城市或航班資訊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  <p:sp>
        <p:nvSpPr>
          <p:cNvPr id="2" name="箭號: 向右 1">
            <a:extLst>
              <a:ext uri="{FF2B5EF4-FFF2-40B4-BE49-F238E27FC236}">
                <a16:creationId xmlns:a16="http://schemas.microsoft.com/office/drawing/2014/main" id="{69FBB843-436A-48CE-8DBA-7C5176C8FFA5}"/>
              </a:ext>
            </a:extLst>
          </p:cNvPr>
          <p:cNvSpPr/>
          <p:nvPr/>
        </p:nvSpPr>
        <p:spPr>
          <a:xfrm>
            <a:off x="3728864" y="1412776"/>
            <a:ext cx="360040" cy="216024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箭號: 向右 4">
            <a:extLst>
              <a:ext uri="{FF2B5EF4-FFF2-40B4-BE49-F238E27FC236}">
                <a16:creationId xmlns:a16="http://schemas.microsoft.com/office/drawing/2014/main" id="{0B2ECEDC-EB2A-4885-BCA9-263B538CB6D2}"/>
              </a:ext>
            </a:extLst>
          </p:cNvPr>
          <p:cNvSpPr/>
          <p:nvPr/>
        </p:nvSpPr>
        <p:spPr>
          <a:xfrm>
            <a:off x="5529064" y="2420888"/>
            <a:ext cx="360040" cy="216024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9FEF665E-E2CA-4125-B804-FBA82227871B}"/>
              </a:ext>
            </a:extLst>
          </p:cNvPr>
          <p:cNvSpPr/>
          <p:nvPr/>
        </p:nvSpPr>
        <p:spPr>
          <a:xfrm>
            <a:off x="1893692" y="3722865"/>
            <a:ext cx="1512168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274C043-149F-4D90-A0F6-53FB16A3F921}"/>
              </a:ext>
            </a:extLst>
          </p:cNvPr>
          <p:cNvSpPr txBox="1"/>
          <p:nvPr/>
        </p:nvSpPr>
        <p:spPr>
          <a:xfrm>
            <a:off x="1867856" y="3826231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</a:rPr>
              <a:t>搜尋欄位資料</a:t>
            </a:r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20CEF53D-5BBB-4C0F-B9D7-CC7FE7380BF3}"/>
              </a:ext>
            </a:extLst>
          </p:cNvPr>
          <p:cNvSpPr/>
          <p:nvPr/>
        </p:nvSpPr>
        <p:spPr>
          <a:xfrm>
            <a:off x="3485531" y="3962315"/>
            <a:ext cx="792088" cy="97163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C40DD341-31D1-4F97-8D1C-0F83F78510B3}"/>
              </a:ext>
            </a:extLst>
          </p:cNvPr>
          <p:cNvSpPr/>
          <p:nvPr/>
        </p:nvSpPr>
        <p:spPr>
          <a:xfrm>
            <a:off x="4341448" y="5242995"/>
            <a:ext cx="1656184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A7575C78-4E73-4F18-92F4-BDF2C7DC0D91}"/>
              </a:ext>
            </a:extLst>
          </p:cNvPr>
          <p:cNvSpPr/>
          <p:nvPr/>
        </p:nvSpPr>
        <p:spPr>
          <a:xfrm>
            <a:off x="4341448" y="3722865"/>
            <a:ext cx="1656184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3045E928-8E33-4D9A-90FB-40E841C3CC7F}"/>
              </a:ext>
            </a:extLst>
          </p:cNvPr>
          <p:cNvSpPr txBox="1"/>
          <p:nvPr/>
        </p:nvSpPr>
        <p:spPr>
          <a:xfrm>
            <a:off x="3465393" y="3592983"/>
            <a:ext cx="908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bg1"/>
                </a:solidFill>
                <a:latin typeface="+mn-ea"/>
              </a:rPr>
              <a:t>Fetch</a:t>
            </a:r>
            <a:endParaRPr lang="zh-TW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D0AD63C-DBCD-41CA-B049-73D89FE64BB7}"/>
              </a:ext>
            </a:extLst>
          </p:cNvPr>
          <p:cNvSpPr txBox="1"/>
          <p:nvPr/>
        </p:nvSpPr>
        <p:spPr>
          <a:xfrm>
            <a:off x="4836804" y="3835471"/>
            <a:ext cx="69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+mn-ea"/>
              </a:rPr>
              <a:t>後端</a:t>
            </a:r>
          </a:p>
        </p:txBody>
      </p: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0A71417F-F1CF-49E7-A572-F1877DA5EB13}"/>
              </a:ext>
            </a:extLst>
          </p:cNvPr>
          <p:cNvSpPr/>
          <p:nvPr/>
        </p:nvSpPr>
        <p:spPr>
          <a:xfrm>
            <a:off x="6069382" y="3962316"/>
            <a:ext cx="1221958" cy="88256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ADA1D4C5-F8CD-4A35-A528-F987548EE6C3}"/>
              </a:ext>
            </a:extLst>
          </p:cNvPr>
          <p:cNvSpPr txBox="1"/>
          <p:nvPr/>
        </p:nvSpPr>
        <p:spPr>
          <a:xfrm>
            <a:off x="4413198" y="5230941"/>
            <a:ext cx="1656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</a:rPr>
              <a:t>判斷顯示城市或航班資訊</a:t>
            </a:r>
          </a:p>
        </p:txBody>
      </p:sp>
      <p:sp>
        <p:nvSpPr>
          <p:cNvPr id="19" name="箭號: 向右 18">
            <a:extLst>
              <a:ext uri="{FF2B5EF4-FFF2-40B4-BE49-F238E27FC236}">
                <a16:creationId xmlns:a16="http://schemas.microsoft.com/office/drawing/2014/main" id="{54B48C5D-BE8B-467A-914F-C8D9D0839405}"/>
              </a:ext>
            </a:extLst>
          </p:cNvPr>
          <p:cNvSpPr/>
          <p:nvPr/>
        </p:nvSpPr>
        <p:spPr>
          <a:xfrm rot="5400000">
            <a:off x="4724914" y="4695159"/>
            <a:ext cx="792088" cy="97163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07B5382A-FD6B-45D3-8C8B-06D6B3153517}"/>
              </a:ext>
            </a:extLst>
          </p:cNvPr>
          <p:cNvSpPr/>
          <p:nvPr/>
        </p:nvSpPr>
        <p:spPr>
          <a:xfrm rot="16200000">
            <a:off x="4851084" y="4695158"/>
            <a:ext cx="792088" cy="97163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4995B415-EAF0-402A-BB15-A6A76561570A}"/>
              </a:ext>
            </a:extLst>
          </p:cNvPr>
          <p:cNvSpPr txBox="1"/>
          <p:nvPr/>
        </p:nvSpPr>
        <p:spPr>
          <a:xfrm>
            <a:off x="5324716" y="4549567"/>
            <a:ext cx="908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bg1"/>
                </a:solidFill>
                <a:latin typeface="+mn-ea"/>
              </a:rPr>
              <a:t>Fetch</a:t>
            </a:r>
            <a:endParaRPr lang="zh-TW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7181DC1C-1480-4ED0-8BFD-093A96BF335E}"/>
              </a:ext>
            </a:extLst>
          </p:cNvPr>
          <p:cNvSpPr txBox="1"/>
          <p:nvPr/>
        </p:nvSpPr>
        <p:spPr>
          <a:xfrm>
            <a:off x="3800872" y="4545557"/>
            <a:ext cx="1271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bg1"/>
                </a:solidFill>
                <a:latin typeface="+mn-ea"/>
              </a:rPr>
              <a:t>Response</a:t>
            </a:r>
            <a:endParaRPr lang="zh-TW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B29D034C-00EB-4415-8D93-865A558D5942}"/>
              </a:ext>
            </a:extLst>
          </p:cNvPr>
          <p:cNvSpPr/>
          <p:nvPr/>
        </p:nvSpPr>
        <p:spPr>
          <a:xfrm>
            <a:off x="7383227" y="3722865"/>
            <a:ext cx="1512168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2365CED3-91D1-4B65-A679-5ECCCF623D06}"/>
              </a:ext>
            </a:extLst>
          </p:cNvPr>
          <p:cNvSpPr txBox="1"/>
          <p:nvPr/>
        </p:nvSpPr>
        <p:spPr>
          <a:xfrm>
            <a:off x="7590779" y="3826230"/>
            <a:ext cx="1104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</a:rPr>
              <a:t>渲染畫面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01F2993F-526A-4E57-BBBD-0EE8AFF618D3}"/>
              </a:ext>
            </a:extLst>
          </p:cNvPr>
          <p:cNvSpPr txBox="1"/>
          <p:nvPr/>
        </p:nvSpPr>
        <p:spPr>
          <a:xfrm>
            <a:off x="6078574" y="3590083"/>
            <a:ext cx="1271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bg1"/>
                </a:solidFill>
                <a:latin typeface="+mn-ea"/>
              </a:rPr>
              <a:t>Response</a:t>
            </a:r>
            <a:endParaRPr lang="zh-TW" altLang="en-US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70491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49D58-A553-05EA-5B54-2072626D8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2E1D0A2-B8FB-E6DB-207A-69BB7F728C4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32520" y="188640"/>
            <a:ext cx="8640960" cy="692696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排序與篩選</a:t>
            </a:r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6DD751DB-DD76-CBB1-DBE9-62D15D2DB679}"/>
              </a:ext>
            </a:extLst>
          </p:cNvPr>
          <p:cNvSpPr txBox="1">
            <a:spLocks/>
          </p:cNvSpPr>
          <p:nvPr/>
        </p:nvSpPr>
        <p:spPr bwMode="ltGray">
          <a:xfrm>
            <a:off x="1065600" y="979200"/>
            <a:ext cx="8207880" cy="489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8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Char char="–"/>
              <a:defRPr sz="24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Char char="–"/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chemeClr val="bg1"/>
                </a:solidFill>
              </a:rPr>
              <a:t>排序方式      價格、飛行時長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TW" altLang="en-US" dirty="0">
                <a:solidFill>
                  <a:schemeClr val="bg1"/>
                </a:solidFill>
              </a:rPr>
              <a:t>資料篩選      出發時間、航空公司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  <p:sp>
        <p:nvSpPr>
          <p:cNvPr id="2" name="箭號: 向右 1">
            <a:extLst>
              <a:ext uri="{FF2B5EF4-FFF2-40B4-BE49-F238E27FC236}">
                <a16:creationId xmlns:a16="http://schemas.microsoft.com/office/drawing/2014/main" id="{69FBB843-436A-48CE-8DBA-7C5176C8FFA5}"/>
              </a:ext>
            </a:extLst>
          </p:cNvPr>
          <p:cNvSpPr/>
          <p:nvPr/>
        </p:nvSpPr>
        <p:spPr>
          <a:xfrm>
            <a:off x="3008784" y="1412776"/>
            <a:ext cx="360040" cy="216024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箭號: 向右 4">
            <a:extLst>
              <a:ext uri="{FF2B5EF4-FFF2-40B4-BE49-F238E27FC236}">
                <a16:creationId xmlns:a16="http://schemas.microsoft.com/office/drawing/2014/main" id="{0B2ECEDC-EB2A-4885-BCA9-263B538CB6D2}"/>
              </a:ext>
            </a:extLst>
          </p:cNvPr>
          <p:cNvSpPr/>
          <p:nvPr/>
        </p:nvSpPr>
        <p:spPr>
          <a:xfrm>
            <a:off x="3008784" y="2420888"/>
            <a:ext cx="360040" cy="216024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9FEF665E-E2CA-4125-B804-FBA82227871B}"/>
              </a:ext>
            </a:extLst>
          </p:cNvPr>
          <p:cNvSpPr/>
          <p:nvPr/>
        </p:nvSpPr>
        <p:spPr>
          <a:xfrm>
            <a:off x="1424608" y="3722865"/>
            <a:ext cx="1512168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C40DD341-31D1-4F97-8D1C-0F83F78510B3}"/>
              </a:ext>
            </a:extLst>
          </p:cNvPr>
          <p:cNvSpPr/>
          <p:nvPr/>
        </p:nvSpPr>
        <p:spPr>
          <a:xfrm>
            <a:off x="3867984" y="5272518"/>
            <a:ext cx="1658236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A7575C78-4E73-4F18-92F4-BDF2C7DC0D91}"/>
              </a:ext>
            </a:extLst>
          </p:cNvPr>
          <p:cNvSpPr/>
          <p:nvPr/>
        </p:nvSpPr>
        <p:spPr>
          <a:xfrm>
            <a:off x="3870036" y="3722865"/>
            <a:ext cx="1656184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D0AD63C-DBCD-41CA-B049-73D89FE64BB7}"/>
              </a:ext>
            </a:extLst>
          </p:cNvPr>
          <p:cNvSpPr txBox="1"/>
          <p:nvPr/>
        </p:nvSpPr>
        <p:spPr>
          <a:xfrm>
            <a:off x="4388351" y="5377095"/>
            <a:ext cx="69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+mn-ea"/>
              </a:rPr>
              <a:t>後端</a:t>
            </a:r>
          </a:p>
        </p:txBody>
      </p: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0A71417F-F1CF-49E7-A572-F1877DA5EB13}"/>
              </a:ext>
            </a:extLst>
          </p:cNvPr>
          <p:cNvSpPr/>
          <p:nvPr/>
        </p:nvSpPr>
        <p:spPr>
          <a:xfrm>
            <a:off x="3028528" y="3958708"/>
            <a:ext cx="717263" cy="96316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ADA1D4C5-F8CD-4A35-A528-F987548EE6C3}"/>
              </a:ext>
            </a:extLst>
          </p:cNvPr>
          <p:cNvSpPr txBox="1"/>
          <p:nvPr/>
        </p:nvSpPr>
        <p:spPr>
          <a:xfrm>
            <a:off x="3918301" y="3696423"/>
            <a:ext cx="1610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</a:rPr>
              <a:t>  </a:t>
            </a:r>
            <a:r>
              <a:rPr lang="en-US" altLang="zh-TW" b="1" dirty="0">
                <a:solidFill>
                  <a:schemeClr val="tx1">
                    <a:lumMod val="75000"/>
                  </a:schemeClr>
                </a:solidFill>
              </a:rPr>
              <a:t>Javascript</a:t>
            </a:r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</a:rPr>
              <a:t>處理回傳資料</a:t>
            </a:r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07B5382A-FD6B-45D3-8C8B-06D6B3153517}"/>
              </a:ext>
            </a:extLst>
          </p:cNvPr>
          <p:cNvSpPr/>
          <p:nvPr/>
        </p:nvSpPr>
        <p:spPr>
          <a:xfrm rot="16200000">
            <a:off x="4301058" y="4733468"/>
            <a:ext cx="792088" cy="97163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7181DC1C-1480-4ED0-8BFD-093A96BF335E}"/>
              </a:ext>
            </a:extLst>
          </p:cNvPr>
          <p:cNvSpPr txBox="1"/>
          <p:nvPr/>
        </p:nvSpPr>
        <p:spPr>
          <a:xfrm>
            <a:off x="3377016" y="4568294"/>
            <a:ext cx="1271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solidFill>
                  <a:schemeClr val="bg1"/>
                </a:solidFill>
                <a:latin typeface="+mn-ea"/>
              </a:rPr>
              <a:t>Response</a:t>
            </a:r>
            <a:endParaRPr lang="zh-TW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B29D034C-00EB-4415-8D93-865A558D5942}"/>
              </a:ext>
            </a:extLst>
          </p:cNvPr>
          <p:cNvSpPr/>
          <p:nvPr/>
        </p:nvSpPr>
        <p:spPr>
          <a:xfrm>
            <a:off x="6393160" y="3722865"/>
            <a:ext cx="1512168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2365CED3-91D1-4B65-A679-5ECCCF623D06}"/>
              </a:ext>
            </a:extLst>
          </p:cNvPr>
          <p:cNvSpPr txBox="1"/>
          <p:nvPr/>
        </p:nvSpPr>
        <p:spPr>
          <a:xfrm>
            <a:off x="6592257" y="3822200"/>
            <a:ext cx="1104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</a:rPr>
              <a:t>渲染畫面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3A7D5F6C-A1B2-418F-BBCB-9FA9ADEDBC2A}"/>
              </a:ext>
            </a:extLst>
          </p:cNvPr>
          <p:cNvSpPr txBox="1"/>
          <p:nvPr/>
        </p:nvSpPr>
        <p:spPr>
          <a:xfrm>
            <a:off x="1687836" y="3718773"/>
            <a:ext cx="1104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</a:rPr>
              <a:t>選擇排序與篩選</a:t>
            </a:r>
          </a:p>
        </p:txBody>
      </p:sp>
      <p:sp>
        <p:nvSpPr>
          <p:cNvPr id="28" name="箭號: 向右 27">
            <a:extLst>
              <a:ext uri="{FF2B5EF4-FFF2-40B4-BE49-F238E27FC236}">
                <a16:creationId xmlns:a16="http://schemas.microsoft.com/office/drawing/2014/main" id="{635AB5EB-549A-4CB8-9F92-994713B3E2A6}"/>
              </a:ext>
            </a:extLst>
          </p:cNvPr>
          <p:cNvSpPr/>
          <p:nvPr/>
        </p:nvSpPr>
        <p:spPr>
          <a:xfrm>
            <a:off x="5614780" y="3958708"/>
            <a:ext cx="717263" cy="96316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564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49D58-A553-05EA-5B54-2072626D8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2E1D0A2-B8FB-E6DB-207A-69BB7F728C4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32520" y="188640"/>
            <a:ext cx="8640960" cy="692696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資料儲存</a:t>
            </a:r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6DD751DB-DD76-CBB1-DBE9-62D15D2DB679}"/>
              </a:ext>
            </a:extLst>
          </p:cNvPr>
          <p:cNvSpPr txBox="1">
            <a:spLocks/>
          </p:cNvSpPr>
          <p:nvPr/>
        </p:nvSpPr>
        <p:spPr bwMode="ltGray">
          <a:xfrm>
            <a:off x="1065600" y="979200"/>
            <a:ext cx="8207880" cy="489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8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Char char="–"/>
              <a:defRPr sz="24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Char char="–"/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zh-TW" dirty="0">
                <a:solidFill>
                  <a:schemeClr val="bg1"/>
                </a:solidFill>
              </a:rPr>
              <a:t>L</a:t>
            </a:r>
            <a:r>
              <a:rPr kumimoji="0" lang="en-US" altLang="zh-TW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軟正黑體" pitchFamily="34" charset="-120"/>
                <a:ea typeface="微軟正黑體" pitchFamily="34" charset="-120"/>
                <a:cs typeface="+mn-cs"/>
              </a:rPr>
              <a:t>ocalStorage</a:t>
            </a: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9FEF665E-E2CA-4125-B804-FBA82227871B}"/>
              </a:ext>
            </a:extLst>
          </p:cNvPr>
          <p:cNvSpPr/>
          <p:nvPr/>
        </p:nvSpPr>
        <p:spPr>
          <a:xfrm>
            <a:off x="1424608" y="3722865"/>
            <a:ext cx="1512168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A7575C78-4E73-4F18-92F4-BDF2C7DC0D91}"/>
              </a:ext>
            </a:extLst>
          </p:cNvPr>
          <p:cNvSpPr/>
          <p:nvPr/>
        </p:nvSpPr>
        <p:spPr>
          <a:xfrm>
            <a:off x="3870036" y="3722865"/>
            <a:ext cx="1656184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右 14">
            <a:extLst>
              <a:ext uri="{FF2B5EF4-FFF2-40B4-BE49-F238E27FC236}">
                <a16:creationId xmlns:a16="http://schemas.microsoft.com/office/drawing/2014/main" id="{0A71417F-F1CF-49E7-A572-F1877DA5EB13}"/>
              </a:ext>
            </a:extLst>
          </p:cNvPr>
          <p:cNvSpPr/>
          <p:nvPr/>
        </p:nvSpPr>
        <p:spPr>
          <a:xfrm>
            <a:off x="3028528" y="3958708"/>
            <a:ext cx="717263" cy="96316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ADA1D4C5-F8CD-4A35-A528-F987548EE6C3}"/>
              </a:ext>
            </a:extLst>
          </p:cNvPr>
          <p:cNvSpPr txBox="1"/>
          <p:nvPr/>
        </p:nvSpPr>
        <p:spPr>
          <a:xfrm>
            <a:off x="3894540" y="3822200"/>
            <a:ext cx="1696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err="1">
                <a:solidFill>
                  <a:schemeClr val="tx1">
                    <a:lumMod val="75000"/>
                  </a:schemeClr>
                </a:solidFill>
              </a:rPr>
              <a:t>LocalStorage</a:t>
            </a:r>
            <a:endParaRPr lang="zh-TW" altLang="en-US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B29D034C-00EB-4415-8D93-865A558D5942}"/>
              </a:ext>
            </a:extLst>
          </p:cNvPr>
          <p:cNvSpPr/>
          <p:nvPr/>
        </p:nvSpPr>
        <p:spPr>
          <a:xfrm>
            <a:off x="6393160" y="3722865"/>
            <a:ext cx="1512168" cy="576064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2365CED3-91D1-4B65-A679-5ECCCF623D06}"/>
              </a:ext>
            </a:extLst>
          </p:cNvPr>
          <p:cNvSpPr txBox="1"/>
          <p:nvPr/>
        </p:nvSpPr>
        <p:spPr>
          <a:xfrm>
            <a:off x="6592257" y="3822200"/>
            <a:ext cx="11049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</a:rPr>
              <a:t>訂購頁面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3A7D5F6C-A1B2-418F-BBCB-9FA9ADEDBC2A}"/>
              </a:ext>
            </a:extLst>
          </p:cNvPr>
          <p:cNvSpPr txBox="1"/>
          <p:nvPr/>
        </p:nvSpPr>
        <p:spPr>
          <a:xfrm>
            <a:off x="1687836" y="3718773"/>
            <a:ext cx="1104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tx1">
                    <a:lumMod val="75000"/>
                  </a:schemeClr>
                </a:solidFill>
              </a:rPr>
              <a:t>選擇去程與回程</a:t>
            </a:r>
          </a:p>
        </p:txBody>
      </p:sp>
      <p:sp>
        <p:nvSpPr>
          <p:cNvPr id="28" name="箭號: 向右 27">
            <a:extLst>
              <a:ext uri="{FF2B5EF4-FFF2-40B4-BE49-F238E27FC236}">
                <a16:creationId xmlns:a16="http://schemas.microsoft.com/office/drawing/2014/main" id="{635AB5EB-549A-4CB8-9F92-994713B3E2A6}"/>
              </a:ext>
            </a:extLst>
          </p:cNvPr>
          <p:cNvSpPr/>
          <p:nvPr/>
        </p:nvSpPr>
        <p:spPr>
          <a:xfrm>
            <a:off x="5614780" y="3958708"/>
            <a:ext cx="717263" cy="96316"/>
          </a:xfrm>
          <a:prstGeom prst="rightArrow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A182EE0-FAC7-4C84-B633-A6DEFC2A6D7D}"/>
              </a:ext>
            </a:extLst>
          </p:cNvPr>
          <p:cNvSpPr txBox="1"/>
          <p:nvPr/>
        </p:nvSpPr>
        <p:spPr>
          <a:xfrm>
            <a:off x="3072308" y="3589376"/>
            <a:ext cx="69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+mn-ea"/>
              </a:rPr>
              <a:t>儲存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84DDE8A-CBA1-492C-B442-19386A4A0A6A}"/>
              </a:ext>
            </a:extLst>
          </p:cNvPr>
          <p:cNvSpPr txBox="1"/>
          <p:nvPr/>
        </p:nvSpPr>
        <p:spPr>
          <a:xfrm>
            <a:off x="5642948" y="3637534"/>
            <a:ext cx="69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chemeClr val="bg1"/>
                </a:solidFill>
                <a:latin typeface="+mn-ea"/>
              </a:rPr>
              <a:t>取出</a:t>
            </a:r>
          </a:p>
        </p:txBody>
      </p:sp>
    </p:spTree>
    <p:extLst>
      <p:ext uri="{BB962C8B-B14F-4D97-AF65-F5344CB8AC3E}">
        <p14:creationId xmlns:p14="http://schemas.microsoft.com/office/powerpoint/2010/main" val="2337502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49D58-A553-05EA-5B54-2072626D8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2E1D0A2-B8FB-E6DB-207A-69BB7F728C4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32520" y="188640"/>
            <a:ext cx="8640960" cy="692696"/>
          </a:xfrm>
          <a:prstGeom prst="rect">
            <a:avLst/>
          </a:prstGeom>
        </p:spPr>
        <p:txBody>
          <a:bodyPr/>
          <a:lstStyle/>
          <a:p>
            <a:r>
              <a:rPr lang="zh-TW" altLang="en-US" dirty="0"/>
              <a:t>演示</a:t>
            </a:r>
          </a:p>
        </p:txBody>
      </p:sp>
      <p:sp>
        <p:nvSpPr>
          <p:cNvPr id="6" name="內容版面配置區 1">
            <a:extLst>
              <a:ext uri="{FF2B5EF4-FFF2-40B4-BE49-F238E27FC236}">
                <a16:creationId xmlns:a16="http://schemas.microsoft.com/office/drawing/2014/main" id="{6DD751DB-DD76-CBB1-DBE9-62D15D2DB679}"/>
              </a:ext>
            </a:extLst>
          </p:cNvPr>
          <p:cNvSpPr txBox="1">
            <a:spLocks/>
          </p:cNvSpPr>
          <p:nvPr/>
        </p:nvSpPr>
        <p:spPr bwMode="ltGray">
          <a:xfrm>
            <a:off x="1065600" y="979200"/>
            <a:ext cx="8207880" cy="4898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itchFamily="34" charset="0"/>
              <a:buChar char="•"/>
              <a:defRPr sz="28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1pPr>
            <a:lvl2pPr marL="714375" indent="-3524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Font typeface="Arial" pitchFamily="34" charset="0"/>
              <a:buChar char="–"/>
              <a:defRPr sz="2400" b="1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2pPr>
            <a:lvl3pPr marL="1076325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 pitchFamily="34" charset="0"/>
              <a:buChar char="•"/>
              <a:defRPr sz="20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3pPr>
            <a:lvl4pPr marL="1343025" indent="-1809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Font typeface="Arial" pitchFamily="34" charset="0"/>
              <a:buChar char="–"/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4pPr>
            <a:lvl5pPr marL="1619250" indent="-276225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5"/>
              </a:buClr>
              <a:buFont typeface="Arial" pitchFamily="34" charset="0"/>
              <a:buChar char="»"/>
              <a:tabLst>
                <a:tab pos="7981950" algn="l"/>
              </a:tabLst>
              <a:defRPr sz="1800" kern="1200">
                <a:solidFill>
                  <a:srgbClr val="393939"/>
                </a:solidFill>
                <a:latin typeface="微軟正黑體" pitchFamily="34" charset="-120"/>
                <a:ea typeface="微軟正黑體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kumimoji="0" lang="en-US" altLang="zh-TW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itchFamily="34" charset="-120"/>
              <a:ea typeface="微軟正黑體" pitchFamily="34" charset="-120"/>
              <a:cs typeface="+mn-cs"/>
            </a:endParaRPr>
          </a:p>
        </p:txBody>
      </p:sp>
      <p:pic>
        <p:nvPicPr>
          <p:cNvPr id="7" name="搜尋">
            <a:hlinkClick r:id="" action="ppaction://media"/>
            <a:extLst>
              <a:ext uri="{FF2B5EF4-FFF2-40B4-BE49-F238E27FC236}">
                <a16:creationId xmlns:a16="http://schemas.microsoft.com/office/drawing/2014/main" id="{644DB777-7946-4510-B00D-E47970315A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79200"/>
            <a:ext cx="9906000" cy="536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840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52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2020簡報範本_light">
  <a:themeElements>
    <a:clrScheme name="自訂 4">
      <a:dk1>
        <a:srgbClr val="545454"/>
      </a:dk1>
      <a:lt1>
        <a:srgbClr val="FFFFFF"/>
      </a:lt1>
      <a:dk2>
        <a:srgbClr val="C6C6C6"/>
      </a:dk2>
      <a:lt2>
        <a:srgbClr val="F2F2F2"/>
      </a:lt2>
      <a:accent1>
        <a:srgbClr val="FFFFFF"/>
      </a:accent1>
      <a:accent2>
        <a:srgbClr val="2D8F98"/>
      </a:accent2>
      <a:accent3>
        <a:srgbClr val="F0591B"/>
      </a:accent3>
      <a:accent4>
        <a:srgbClr val="FFC000"/>
      </a:accent4>
      <a:accent5>
        <a:srgbClr val="90C115"/>
      </a:accent5>
      <a:accent6>
        <a:srgbClr val="6ECBD4"/>
      </a:accent6>
      <a:hlink>
        <a:srgbClr val="F0591B"/>
      </a:hlink>
      <a:folHlink>
        <a:srgbClr val="2A2A2A"/>
      </a:folHlink>
    </a:clrScheme>
    <a:fontScheme name="自訂 1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資策會2021簡報範本_dark.potx" id="{81C76F81-1671-4B56-BD0F-02ECACBEA1CD}" vid="{64F81388-CB1B-4503-9A85-CB10ADCB8F38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資策會2021_簡報範本_dark_1</Template>
  <TotalTime>214</TotalTime>
  <Words>105</Words>
  <Application>Microsoft Office PowerPoint</Application>
  <PresentationFormat>A4 紙張 (210x297 公釐)</PresentationFormat>
  <Paragraphs>32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微軟正黑體</vt:lpstr>
      <vt:lpstr>Arial</vt:lpstr>
      <vt:lpstr>Calibri</vt:lpstr>
      <vt:lpstr>Wingdings</vt:lpstr>
      <vt:lpstr>2020簡報範本_light</vt:lpstr>
      <vt:lpstr>PowerPoint 簡報</vt:lpstr>
      <vt:lpstr>搜尋頁面(顯示國家or城市)</vt:lpstr>
      <vt:lpstr>排序與篩選</vt:lpstr>
      <vt:lpstr>資料儲存</vt:lpstr>
      <vt:lpstr>演示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題目</dc:title>
  <dc:creator>Wei-Tsung Wang</dc:creator>
  <cp:lastModifiedBy>庚佑 紀</cp:lastModifiedBy>
  <cp:revision>75</cp:revision>
  <dcterms:created xsi:type="dcterms:W3CDTF">2021-04-12T00:49:08Z</dcterms:created>
  <dcterms:modified xsi:type="dcterms:W3CDTF">2024-10-20T14:21:42Z</dcterms:modified>
  <cp:category/>
</cp:coreProperties>
</file>

<file path=docProps/thumbnail.jpeg>
</file>